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07D-DD5B-4E4B-B8B5-7F90A0F93DC2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D3B3-9301-4240-BF7D-872D5472F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554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07D-DD5B-4E4B-B8B5-7F90A0F93DC2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D3B3-9301-4240-BF7D-872D5472F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6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07D-DD5B-4E4B-B8B5-7F90A0F93DC2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D3B3-9301-4240-BF7D-872D5472F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25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07D-DD5B-4E4B-B8B5-7F90A0F93DC2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D3B3-9301-4240-BF7D-872D5472F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0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07D-DD5B-4E4B-B8B5-7F90A0F93DC2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D3B3-9301-4240-BF7D-872D5472F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94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07D-DD5B-4E4B-B8B5-7F90A0F93DC2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D3B3-9301-4240-BF7D-872D5472F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130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07D-DD5B-4E4B-B8B5-7F90A0F93DC2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D3B3-9301-4240-BF7D-872D5472F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24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07D-DD5B-4E4B-B8B5-7F90A0F93DC2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D3B3-9301-4240-BF7D-872D5472F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5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07D-DD5B-4E4B-B8B5-7F90A0F93DC2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D3B3-9301-4240-BF7D-872D5472F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0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07D-DD5B-4E4B-B8B5-7F90A0F93DC2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D3B3-9301-4240-BF7D-872D5472F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122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07D-DD5B-4E4B-B8B5-7F90A0F93DC2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D3B3-9301-4240-BF7D-872D5472F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81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E407D-DD5B-4E4B-B8B5-7F90A0F93DC2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8D3B3-9301-4240-BF7D-872D5472F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28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000328" y="261257"/>
            <a:ext cx="4246689" cy="1027611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Покраска скамеек</a:t>
            </a:r>
            <a:endParaRPr lang="ru-RU" b="1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1" y="1375955"/>
            <a:ext cx="5094973" cy="5120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60915" y="1006623"/>
            <a:ext cx="53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226792" y="1006623"/>
            <a:ext cx="98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14" y="1375955"/>
            <a:ext cx="4995626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56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355" y="234497"/>
            <a:ext cx="11155680" cy="819241"/>
          </a:xfrm>
        </p:spPr>
        <p:txBody>
          <a:bodyPr/>
          <a:lstStyle/>
          <a:p>
            <a:r>
              <a:rPr lang="ru-RU" b="1" u="sng" dirty="0" smtClean="0"/>
              <a:t>Подкормка газона удобрениями на 1 корпусе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15" y="1454299"/>
            <a:ext cx="4621614" cy="51859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454299"/>
            <a:ext cx="4692287" cy="51859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8454" y="1084967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8012" y="1084967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8100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1576" y="278040"/>
            <a:ext cx="6433457" cy="932452"/>
          </a:xfrm>
        </p:spPr>
        <p:txBody>
          <a:bodyPr/>
          <a:lstStyle/>
          <a:p>
            <a:r>
              <a:rPr lang="ru-RU" b="1" u="sng" dirty="0" smtClean="0"/>
              <a:t>Ремонт входной двери 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6" y="1358536"/>
            <a:ext cx="2902679" cy="50836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035" y="1358537"/>
            <a:ext cx="2837906" cy="50836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41" y="1358536"/>
            <a:ext cx="2646317" cy="5083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258" y="1358536"/>
            <a:ext cx="2876007" cy="5083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6490" y="1026607"/>
            <a:ext cx="57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35914" y="1025827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522918" y="1025827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990298" y="1050165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30105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8" y="365126"/>
            <a:ext cx="7132321" cy="749572"/>
          </a:xfrm>
        </p:spPr>
        <p:txBody>
          <a:bodyPr/>
          <a:lstStyle/>
          <a:p>
            <a:r>
              <a:rPr lang="ru-RU" b="1" u="sng" dirty="0" smtClean="0"/>
              <a:t>Стрижка газона на 1 корпусе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7" y="1558835"/>
            <a:ext cx="5617027" cy="5029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74" y="1558835"/>
            <a:ext cx="5477691" cy="5029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2537" y="1189503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98377" y="1166950"/>
            <a:ext cx="87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21345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1474" y="435430"/>
            <a:ext cx="5538652" cy="679268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Полив газона 1 к</a:t>
            </a:r>
            <a:br>
              <a:rPr lang="ru-RU" b="1" u="sng" dirty="0" smtClean="0"/>
            </a:b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0" y="1227908"/>
            <a:ext cx="5486400" cy="55255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50" y="1227907"/>
            <a:ext cx="5590903" cy="55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15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890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/>
              <a:t>Устранение протечки в паркинге с апартаментов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27" y="1567543"/>
            <a:ext cx="4735284" cy="4940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11" y="1567543"/>
            <a:ext cx="4705350" cy="494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30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526" y="347708"/>
            <a:ext cx="10515600" cy="1010829"/>
          </a:xfrm>
        </p:spPr>
        <p:txBody>
          <a:bodyPr/>
          <a:lstStyle/>
          <a:p>
            <a:pPr algn="ctr"/>
            <a:r>
              <a:rPr lang="ru-RU" b="1" u="sng" dirty="0" smtClean="0"/>
              <a:t>Покраска разметки на гостевой парковке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71748"/>
            <a:ext cx="5114773" cy="4902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72" y="1471748"/>
            <a:ext cx="5643154" cy="490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4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14" y="103869"/>
            <a:ext cx="10515600" cy="723446"/>
          </a:xfrm>
        </p:spPr>
        <p:txBody>
          <a:bodyPr/>
          <a:lstStyle/>
          <a:p>
            <a:pPr algn="ctr"/>
            <a:r>
              <a:rPr lang="ru-RU" b="1" u="sng" dirty="0" smtClean="0"/>
              <a:t>Подкормка газона входная группа 2А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5" y="1367246"/>
            <a:ext cx="5304357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0949" y="912614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151223" y="912614"/>
            <a:ext cx="88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2" y="1367245"/>
            <a:ext cx="5686698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3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491" y="0"/>
            <a:ext cx="10515600" cy="1097280"/>
          </a:xfrm>
        </p:spPr>
        <p:txBody>
          <a:bodyPr/>
          <a:lstStyle/>
          <a:p>
            <a:pPr algn="ctr"/>
            <a:r>
              <a:rPr lang="ru-RU" b="1" u="sng" dirty="0" smtClean="0"/>
              <a:t>Подкормка газона 2Д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6" y="1410789"/>
            <a:ext cx="5399314" cy="4976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3496" y="949234"/>
            <a:ext cx="98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630195" y="949234"/>
            <a:ext cx="131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0" y="1410788"/>
            <a:ext cx="5710645" cy="497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48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8378"/>
            <a:ext cx="10515600" cy="792480"/>
          </a:xfrm>
        </p:spPr>
        <p:txBody>
          <a:bodyPr/>
          <a:lstStyle/>
          <a:p>
            <a:pPr algn="ctr"/>
            <a:r>
              <a:rPr lang="ru-RU" b="1" u="sng" dirty="0" smtClean="0"/>
              <a:t>Подкормка газона 2Д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" y="1567543"/>
            <a:ext cx="5747657" cy="4820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1543" y="1198211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508274" y="1130328"/>
            <a:ext cx="905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67544"/>
            <a:ext cx="5416731" cy="482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03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8560" y="0"/>
            <a:ext cx="4145280" cy="1325563"/>
          </a:xfrm>
        </p:spPr>
        <p:txBody>
          <a:bodyPr/>
          <a:lstStyle/>
          <a:p>
            <a:r>
              <a:rPr lang="ru-RU" b="1" u="sng" dirty="0" smtClean="0"/>
              <a:t>Покраска кашпо 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74" y="1506584"/>
            <a:ext cx="4131663" cy="49116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937" y="1506583"/>
            <a:ext cx="4181189" cy="4981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3551" y="1046742"/>
            <a:ext cx="110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933509" y="1046743"/>
            <a:ext cx="120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4251143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0" y="365125"/>
            <a:ext cx="6348549" cy="636361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Частичная покраска забора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31" y="1358537"/>
            <a:ext cx="4653099" cy="51199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36" y="1358537"/>
            <a:ext cx="5752495" cy="50335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9677" y="989205"/>
            <a:ext cx="59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8806783" y="989205"/>
            <a:ext cx="107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38088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526" y="365126"/>
            <a:ext cx="10413274" cy="7408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/>
              <a:t>Локальный ремонт асфальтового покрытия на дороге к 1 корпусу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24" y="1596932"/>
            <a:ext cx="4789714" cy="48985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3" y="1596932"/>
            <a:ext cx="4730387" cy="4898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4397" y="1227600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299269" y="1227600"/>
            <a:ext cx="923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1497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6640" y="365126"/>
            <a:ext cx="3953691" cy="967286"/>
          </a:xfrm>
        </p:spPr>
        <p:txBody>
          <a:bodyPr/>
          <a:lstStyle/>
          <a:p>
            <a:r>
              <a:rPr lang="ru-RU" b="1" u="sng" dirty="0" smtClean="0"/>
              <a:t>Уборка кровли 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63040"/>
            <a:ext cx="5259977" cy="50640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77" y="1463040"/>
            <a:ext cx="5952792" cy="5064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7020" y="1147746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299269" y="1147746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30463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520" y="356416"/>
            <a:ext cx="5329646" cy="1325563"/>
          </a:xfrm>
        </p:spPr>
        <p:txBody>
          <a:bodyPr/>
          <a:lstStyle/>
          <a:p>
            <a:r>
              <a:rPr lang="ru-RU" b="1" u="sng" dirty="0" smtClean="0"/>
              <a:t>Покраска кашпо - 2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4" y="1601729"/>
            <a:ext cx="5380438" cy="4659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02" y="1601730"/>
            <a:ext cx="5718318" cy="4659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4815" y="1232396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593090" y="1232396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98078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4982" y="365125"/>
            <a:ext cx="3805647" cy="1325563"/>
          </a:xfrm>
        </p:spPr>
        <p:txBody>
          <a:bodyPr/>
          <a:lstStyle/>
          <a:p>
            <a:r>
              <a:rPr lang="ru-RU" b="1" u="sng" dirty="0" smtClean="0"/>
              <a:t>Покраска урн 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42" y="1742644"/>
            <a:ext cx="3698506" cy="4611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8811" y="1347334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410927" y="1321356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05" y="1742644"/>
            <a:ext cx="4039927" cy="461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20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0914" y="365125"/>
            <a:ext cx="6183086" cy="1325563"/>
          </a:xfrm>
        </p:spPr>
        <p:txBody>
          <a:bodyPr/>
          <a:lstStyle/>
          <a:p>
            <a:r>
              <a:rPr lang="ru-RU" b="1" u="sng" dirty="0" smtClean="0"/>
              <a:t>Подкормка газона на  2 к </a:t>
            </a:r>
            <a:endParaRPr lang="ru-RU" b="1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96" y="1854926"/>
            <a:ext cx="4583430" cy="48985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366" y="1854926"/>
            <a:ext cx="4500698" cy="4898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3795" y="1485594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542494" y="1506022"/>
            <a:ext cx="93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8736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606" y="365126"/>
            <a:ext cx="10535194" cy="10282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/>
              <a:t>Подсыпка мульчи в клумбы с хвойными посадками на 2 корпусе</a:t>
            </a:r>
            <a:endParaRPr lang="ru-RU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5" y="1872344"/>
            <a:ext cx="4841967" cy="4632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53" y="1872344"/>
            <a:ext cx="5085806" cy="4632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0286" y="1503012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072846" y="150301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399316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111</Words>
  <Application>Microsoft Office PowerPoint</Application>
  <PresentationFormat>Широкоэкранный</PresentationFormat>
  <Paragraphs>50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Покраска скамеек</vt:lpstr>
      <vt:lpstr>Покраска кашпо </vt:lpstr>
      <vt:lpstr>Частичная покраска забора</vt:lpstr>
      <vt:lpstr>Локальный ремонт асфальтового покрытия на дороге к 1 корпусу</vt:lpstr>
      <vt:lpstr>Уборка кровли </vt:lpstr>
      <vt:lpstr>Покраска кашпо - 2</vt:lpstr>
      <vt:lpstr>Покраска урн </vt:lpstr>
      <vt:lpstr>Подкормка газона на  2 к </vt:lpstr>
      <vt:lpstr>Подсыпка мульчи в клумбы с хвойными посадками на 2 корпусе</vt:lpstr>
      <vt:lpstr>Подкормка газона удобрениями на 1 корпусе</vt:lpstr>
      <vt:lpstr>Ремонт входной двери </vt:lpstr>
      <vt:lpstr>Стрижка газона на 1 корпусе</vt:lpstr>
      <vt:lpstr>Полив газона 1 к </vt:lpstr>
      <vt:lpstr>Устранение протечки в паркинге с апартаментов</vt:lpstr>
      <vt:lpstr>Покраска разметки на гостевой парковке</vt:lpstr>
      <vt:lpstr>Подкормка газона входная группа 2А</vt:lpstr>
      <vt:lpstr>Подкормка газона 2Д</vt:lpstr>
      <vt:lpstr>Подкормка газона 2Д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Покраска скамеек</dc:title>
  <dc:creator>Диспетчер Роял-Парк</dc:creator>
  <cp:lastModifiedBy>Диспетчер Роял-Парк</cp:lastModifiedBy>
  <cp:revision>19</cp:revision>
  <dcterms:created xsi:type="dcterms:W3CDTF">2022-06-02T09:32:46Z</dcterms:created>
  <dcterms:modified xsi:type="dcterms:W3CDTF">2022-06-03T13:52:24Z</dcterms:modified>
</cp:coreProperties>
</file>